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D1AF826-746D-4A2A-A3FB-9BC65516F19F}" type="datetimeFigureOut">
              <a:rPr lang="ar-SA" smtClean="0"/>
              <a:t>08/02/1441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2186224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D1AF826-746D-4A2A-A3FB-9BC65516F19F}" type="datetimeFigureOut">
              <a:rPr lang="ar-SA" smtClean="0"/>
              <a:t>08/02/1441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305566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D1AF826-746D-4A2A-A3FB-9BC65516F19F}" type="datetimeFigureOut">
              <a:rPr lang="ar-SA" smtClean="0"/>
              <a:t>08/02/1441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2438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D1AF826-746D-4A2A-A3FB-9BC65516F19F}" type="datetimeFigureOut">
              <a:rPr lang="ar-SA" smtClean="0"/>
              <a:t>08/02/1441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2855660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D1AF826-746D-4A2A-A3FB-9BC65516F19F}" type="datetimeFigureOut">
              <a:rPr lang="ar-SA" smtClean="0"/>
              <a:t>08/02/1441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371502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D1AF826-746D-4A2A-A3FB-9BC65516F19F}" type="datetimeFigureOut">
              <a:rPr lang="ar-SA" smtClean="0"/>
              <a:t>08/02/1441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370895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D1AF826-746D-4A2A-A3FB-9BC65516F19F}" type="datetimeFigureOut">
              <a:rPr lang="ar-SA" smtClean="0"/>
              <a:t>08/02/1441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180352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D1AF826-746D-4A2A-A3FB-9BC65516F19F}" type="datetimeFigureOut">
              <a:rPr lang="ar-SA" smtClean="0"/>
              <a:t>08/02/1441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66447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D1AF826-746D-4A2A-A3FB-9BC65516F19F}" type="datetimeFigureOut">
              <a:rPr lang="ar-SA" smtClean="0"/>
              <a:t>08/02/1441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207640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D1AF826-746D-4A2A-A3FB-9BC65516F19F}" type="datetimeFigureOut">
              <a:rPr lang="ar-SA" smtClean="0"/>
              <a:t>08/02/1441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1139540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D1AF826-746D-4A2A-A3FB-9BC65516F19F}" type="datetimeFigureOut">
              <a:rPr lang="ar-SA" smtClean="0"/>
              <a:t>08/02/1441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FC4E6BC-CA3D-4A3B-B482-1A1B78F1AFD9}" type="slidenum">
              <a:rPr lang="ar-SA" smtClean="0"/>
              <a:t>‹#›</a:t>
            </a:fld>
            <a:endParaRPr lang="ar-SA"/>
          </a:p>
        </p:txBody>
      </p:sp>
    </p:spTree>
    <p:extLst>
      <p:ext uri="{BB962C8B-B14F-4D97-AF65-F5344CB8AC3E}">
        <p14:creationId xmlns:p14="http://schemas.microsoft.com/office/powerpoint/2010/main" val="117047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D1AF826-746D-4A2A-A3FB-9BC65516F19F}" type="datetimeFigureOut">
              <a:rPr lang="ar-SA" smtClean="0"/>
              <a:t>08/02/1441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C4E6BC-CA3D-4A3B-B482-1A1B78F1AFD9}" type="slidenum">
              <a:rPr lang="ar-SA" smtClean="0"/>
              <a:t>‹#›</a:t>
            </a:fld>
            <a:endParaRPr lang="ar-SA"/>
          </a:p>
        </p:txBody>
      </p:sp>
    </p:spTree>
    <p:extLst>
      <p:ext uri="{BB962C8B-B14F-4D97-AF65-F5344CB8AC3E}">
        <p14:creationId xmlns:p14="http://schemas.microsoft.com/office/powerpoint/2010/main" val="3402653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محاضرة 8 </a:t>
            </a:r>
            <a:endParaRPr lang="ar-SA" dirty="0"/>
          </a:p>
        </p:txBody>
      </p:sp>
      <p:sp>
        <p:nvSpPr>
          <p:cNvPr id="3" name="عنوان فرعي 2"/>
          <p:cNvSpPr>
            <a:spLocks noGrp="1"/>
          </p:cNvSpPr>
          <p:nvPr>
            <p:ph type="subTitle" idx="1"/>
          </p:nvPr>
        </p:nvSpPr>
        <p:spPr>
          <a:xfrm>
            <a:off x="1371600" y="3886200"/>
            <a:ext cx="6400800" cy="2819400"/>
          </a:xfrm>
        </p:spPr>
        <p:txBody>
          <a:bodyPr>
            <a:normAutofit/>
          </a:bodyPr>
          <a:lstStyle/>
          <a:p>
            <a:r>
              <a:rPr lang="ar-IQ" dirty="0" smtClean="0"/>
              <a:t>تكلمنا في المحاضرة السابقة عن حشرات العائلة البقولية وهي :</a:t>
            </a:r>
          </a:p>
          <a:p>
            <a:r>
              <a:rPr lang="ar-IQ" dirty="0" smtClean="0"/>
              <a:t>من </a:t>
            </a:r>
            <a:r>
              <a:rPr lang="ar-IQ" dirty="0" err="1" smtClean="0"/>
              <a:t>الباقلاء</a:t>
            </a:r>
            <a:r>
              <a:rPr lang="ar-IQ" dirty="0" smtClean="0"/>
              <a:t> الاسود ، دودة البنجر السكري ، سوسة الجت </a:t>
            </a:r>
          </a:p>
          <a:p>
            <a:r>
              <a:rPr lang="ar-IQ" dirty="0" smtClean="0"/>
              <a:t>وسنتكلم الان عن حشرات البنجر السكري </a:t>
            </a:r>
          </a:p>
          <a:p>
            <a:endParaRPr lang="ar-IQ" dirty="0" smtClean="0"/>
          </a:p>
          <a:p>
            <a:endParaRPr lang="ar-SA" dirty="0"/>
          </a:p>
        </p:txBody>
      </p:sp>
    </p:spTree>
    <p:extLst>
      <p:ext uri="{BB962C8B-B14F-4D97-AF65-F5344CB8AC3E}">
        <p14:creationId xmlns:p14="http://schemas.microsoft.com/office/powerpoint/2010/main" val="416611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1- الدودة القارضة السوداء </a:t>
            </a:r>
            <a:r>
              <a:rPr lang="en-US" i="1" dirty="0" err="1" smtClean="0"/>
              <a:t>Agrotis</a:t>
            </a:r>
            <a:r>
              <a:rPr lang="en-US" i="1" dirty="0" smtClean="0"/>
              <a:t>  </a:t>
            </a:r>
            <a:r>
              <a:rPr lang="en-US" i="1" dirty="0" err="1" smtClean="0"/>
              <a:t>ipsilon</a:t>
            </a:r>
            <a:r>
              <a:rPr lang="en-US" i="1" dirty="0" smtClean="0"/>
              <a:t> </a:t>
            </a:r>
            <a:endParaRPr lang="ar-SA" i="1" dirty="0"/>
          </a:p>
        </p:txBody>
      </p:sp>
      <p:sp>
        <p:nvSpPr>
          <p:cNvPr id="3" name="عنصر نائب للمحتوى 2"/>
          <p:cNvSpPr>
            <a:spLocks noGrp="1"/>
          </p:cNvSpPr>
          <p:nvPr>
            <p:ph idx="1"/>
          </p:nvPr>
        </p:nvSpPr>
        <p:spPr/>
        <p:txBody>
          <a:bodyPr>
            <a:normAutofit fontScale="92500" lnSpcReduction="10000"/>
          </a:bodyPr>
          <a:lstStyle/>
          <a:p>
            <a:r>
              <a:rPr lang="ar-IQ" dirty="0" smtClean="0"/>
              <a:t>تعود الحشرة الى رتبة </a:t>
            </a:r>
            <a:r>
              <a:rPr lang="en-US" dirty="0" smtClean="0"/>
              <a:t>Lepidoptera </a:t>
            </a:r>
            <a:r>
              <a:rPr lang="ar-IQ" dirty="0" smtClean="0"/>
              <a:t> تصيب البنجر السكري والقطن وزهرة الشمس والبطاطا </a:t>
            </a:r>
            <a:r>
              <a:rPr lang="ar-IQ" dirty="0" err="1" smtClean="0"/>
              <a:t>والطماطة</a:t>
            </a:r>
            <a:r>
              <a:rPr lang="ar-IQ" dirty="0" smtClean="0"/>
              <a:t> والفلفل والباذنجان والفاصوليا واللوبيا والخس . </a:t>
            </a:r>
          </a:p>
          <a:p>
            <a:r>
              <a:rPr lang="ar-IQ" b="1" dirty="0" smtClean="0"/>
              <a:t>الضرر: </a:t>
            </a:r>
            <a:r>
              <a:rPr lang="ar-IQ" dirty="0" smtClean="0"/>
              <a:t>تقرض اليرقة سيقان </a:t>
            </a:r>
            <a:r>
              <a:rPr lang="ar-IQ" dirty="0" err="1" smtClean="0"/>
              <a:t>البادرات</a:t>
            </a:r>
            <a:r>
              <a:rPr lang="ar-IQ" dirty="0" smtClean="0"/>
              <a:t> والنباتات الصغيرة عند مستوى سطح الارض وتسبب سقوط </a:t>
            </a:r>
            <a:r>
              <a:rPr lang="ar-IQ" dirty="0" err="1" smtClean="0"/>
              <a:t>البناتات</a:t>
            </a:r>
            <a:r>
              <a:rPr lang="ar-IQ" dirty="0" smtClean="0"/>
              <a:t> على سطح التربة ، اذ تقوم اليرقة بقطع اجزاء النبات الى قطع صغيرة دون ان </a:t>
            </a:r>
            <a:r>
              <a:rPr lang="ar-IQ" dirty="0" err="1" smtClean="0"/>
              <a:t>تاكل</a:t>
            </a:r>
            <a:r>
              <a:rPr lang="ar-IQ" dirty="0" smtClean="0"/>
              <a:t> جميع ما تقطعه . </a:t>
            </a:r>
          </a:p>
          <a:p>
            <a:r>
              <a:rPr lang="ar-IQ" dirty="0" smtClean="0"/>
              <a:t>اليرقات في الاعمار 1و2و3و4 لها خطاطيف على ارجلها الكاذبة ، اما في العمر اليرقي 5 و6 تفقد الخطاطيف لذا </a:t>
            </a:r>
            <a:r>
              <a:rPr lang="ar-IQ" dirty="0" err="1" smtClean="0"/>
              <a:t>لاتتسلق</a:t>
            </a:r>
            <a:r>
              <a:rPr lang="ar-IQ" dirty="0" smtClean="0"/>
              <a:t> النباتات في هذه الاعمار .</a:t>
            </a:r>
            <a:endParaRPr lang="ar-SA" dirty="0"/>
          </a:p>
        </p:txBody>
      </p:sp>
    </p:spTree>
    <p:extLst>
      <p:ext uri="{BB962C8B-B14F-4D97-AF65-F5344CB8AC3E}">
        <p14:creationId xmlns:p14="http://schemas.microsoft.com/office/powerpoint/2010/main" val="258577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دورة الحياة </a:t>
            </a:r>
            <a:endParaRPr lang="ar-SA" dirty="0"/>
          </a:p>
        </p:txBody>
      </p:sp>
      <p:sp>
        <p:nvSpPr>
          <p:cNvPr id="3" name="عنصر نائب للمحتوى 2"/>
          <p:cNvSpPr>
            <a:spLocks noGrp="1"/>
          </p:cNvSpPr>
          <p:nvPr>
            <p:ph idx="1"/>
          </p:nvPr>
        </p:nvSpPr>
        <p:spPr/>
        <p:txBody>
          <a:bodyPr>
            <a:normAutofit fontScale="92500"/>
          </a:bodyPr>
          <a:lstStyle/>
          <a:p>
            <a:r>
              <a:rPr lang="ar-IQ" dirty="0" smtClean="0"/>
              <a:t>يوضع البيض فرديا او في مجاميع صغيرة على السطح السفلي </a:t>
            </a:r>
            <a:r>
              <a:rPr lang="ar-IQ" dirty="0" err="1" smtClean="0"/>
              <a:t>للاوراق</a:t>
            </a:r>
            <a:r>
              <a:rPr lang="ar-IQ" dirty="0" smtClean="0"/>
              <a:t> او على السيقان او الاوراق المتساقطة ، معدل البيض الموضوع 1500- 2000 بيضة \انثى يفقس البيض بعد 3-20 يوم ( حسب درجة الحرارة والرطوبة ) ، للحشرة ستة اعمار يرقية ، مدة الدور اليرقي ( 1-3) شهر حسب فصول السنة .</a:t>
            </a:r>
          </a:p>
          <a:p>
            <a:r>
              <a:rPr lang="ar-IQ" dirty="0" smtClean="0"/>
              <a:t>تتعذر في مكان مرتفع من الحقل داخل حفرة بعمق (3-4) سم وتبطن الحفرة بشرنقة ملساء من الحرير </a:t>
            </a:r>
            <a:r>
              <a:rPr lang="ar-IQ" dirty="0"/>
              <a:t>ل</a:t>
            </a:r>
            <a:r>
              <a:rPr lang="ar-IQ" dirty="0" smtClean="0"/>
              <a:t>تتعذر داخلها ، مدة العذراء 2-3 اسبوع ثم تتحول الى حشرة بالغة تعيش 2-3 اسابيع ايضا.</a:t>
            </a:r>
            <a:endParaRPr lang="ar-SA" dirty="0"/>
          </a:p>
        </p:txBody>
      </p:sp>
    </p:spTree>
    <p:extLst>
      <p:ext uri="{BB962C8B-B14F-4D97-AF65-F5344CB8AC3E}">
        <p14:creationId xmlns:p14="http://schemas.microsoft.com/office/powerpoint/2010/main" val="252730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المكافحة </a:t>
            </a:r>
            <a:endParaRPr lang="ar-SA" dirty="0"/>
          </a:p>
        </p:txBody>
      </p:sp>
      <p:sp>
        <p:nvSpPr>
          <p:cNvPr id="3" name="عنصر نائب للمحتوى 2"/>
          <p:cNvSpPr>
            <a:spLocks noGrp="1"/>
          </p:cNvSpPr>
          <p:nvPr>
            <p:ph idx="1"/>
          </p:nvPr>
        </p:nvSpPr>
        <p:spPr/>
        <p:txBody>
          <a:bodyPr>
            <a:normAutofit fontScale="92500"/>
          </a:bodyPr>
          <a:lstStyle/>
          <a:p>
            <a:r>
              <a:rPr lang="ar-IQ" dirty="0" smtClean="0"/>
              <a:t>1- الزراعية : تتضمن الاتي </a:t>
            </a:r>
          </a:p>
          <a:p>
            <a:r>
              <a:rPr lang="ar-IQ" dirty="0" smtClean="0"/>
              <a:t>أ- حرث الارض جيدا </a:t>
            </a:r>
          </a:p>
          <a:p>
            <a:r>
              <a:rPr lang="ar-IQ" dirty="0" smtClean="0"/>
              <a:t>ب- القضاء على الادغال </a:t>
            </a:r>
            <a:r>
              <a:rPr lang="ar-IQ" dirty="0" err="1" smtClean="0"/>
              <a:t>لانها</a:t>
            </a:r>
            <a:r>
              <a:rPr lang="ar-IQ" dirty="0" smtClean="0"/>
              <a:t> تجذب الفراشات لوضع البيض . </a:t>
            </a:r>
          </a:p>
          <a:p>
            <a:r>
              <a:rPr lang="ar-IQ" dirty="0" smtClean="0"/>
              <a:t>ج- جمع اليرقات يدويا وحرقها .</a:t>
            </a:r>
          </a:p>
          <a:p>
            <a:r>
              <a:rPr lang="ar-IQ" dirty="0" smtClean="0"/>
              <a:t>د- ري الارض ريا غزيرا مما يؤدي الى هلاك اليرقات .</a:t>
            </a:r>
          </a:p>
          <a:p>
            <a:r>
              <a:rPr lang="ar-IQ" dirty="0" smtClean="0"/>
              <a:t>2- الكيميائية : رش النباتات المصابة بمبيد </a:t>
            </a:r>
            <a:r>
              <a:rPr lang="ar-IQ" dirty="0" err="1" smtClean="0"/>
              <a:t>الدبتركس</a:t>
            </a:r>
            <a:r>
              <a:rPr lang="ar-IQ" dirty="0" smtClean="0"/>
              <a:t> 80% بمعدل 50 غم\ دونم ومبيد السفن 85% بمعدل 500غم \100 غم غالون ماء للدونم .</a:t>
            </a:r>
            <a:endParaRPr lang="ar-SA" dirty="0"/>
          </a:p>
        </p:txBody>
      </p:sp>
    </p:spTree>
    <p:extLst>
      <p:ext uri="{BB962C8B-B14F-4D97-AF65-F5344CB8AC3E}">
        <p14:creationId xmlns:p14="http://schemas.microsoft.com/office/powerpoint/2010/main" val="150298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2-حفاررؤوس البنجر السكري </a:t>
            </a:r>
            <a:r>
              <a:rPr lang="en-US" i="1" dirty="0" err="1" smtClean="0"/>
              <a:t>Scribipalpa</a:t>
            </a:r>
            <a:r>
              <a:rPr lang="en-US" dirty="0" smtClean="0"/>
              <a:t> </a:t>
            </a:r>
            <a:r>
              <a:rPr lang="en-US" i="1" dirty="0" err="1" smtClean="0"/>
              <a:t>ocellatella</a:t>
            </a:r>
            <a:r>
              <a:rPr lang="en-US" i="1" dirty="0" smtClean="0"/>
              <a:t> </a:t>
            </a:r>
            <a:endParaRPr lang="ar-SA" i="1" dirty="0"/>
          </a:p>
        </p:txBody>
      </p:sp>
      <p:sp>
        <p:nvSpPr>
          <p:cNvPr id="3" name="عنصر نائب للمحتوى 2"/>
          <p:cNvSpPr>
            <a:spLocks noGrp="1"/>
          </p:cNvSpPr>
          <p:nvPr>
            <p:ph idx="1"/>
          </p:nvPr>
        </p:nvSpPr>
        <p:spPr/>
        <p:txBody>
          <a:bodyPr/>
          <a:lstStyle/>
          <a:p>
            <a:r>
              <a:rPr lang="ar-IQ" dirty="0" smtClean="0"/>
              <a:t>تعود الحشرة الى رتبة </a:t>
            </a:r>
            <a:r>
              <a:rPr lang="en-US" dirty="0" smtClean="0"/>
              <a:t>Lepidoptera  </a:t>
            </a:r>
            <a:endParaRPr lang="ar-IQ" dirty="0" smtClean="0"/>
          </a:p>
          <a:p>
            <a:r>
              <a:rPr lang="ar-IQ" b="1" dirty="0" smtClean="0"/>
              <a:t>الضرر:</a:t>
            </a:r>
          </a:p>
          <a:p>
            <a:r>
              <a:rPr lang="ar-IQ" dirty="0" smtClean="0"/>
              <a:t>بعد فقس البيض تبدا اليرقات بحفر العرق الوسطي للورقة وتستمر بالحفر حتى تصل الى عنق الورقة ثم الساق ثم تحفر نفقا حتى تصل الى  راس البنجر السكري ثم تحفر في تيجان </a:t>
            </a:r>
            <a:r>
              <a:rPr lang="ar-IQ" dirty="0" err="1" smtClean="0"/>
              <a:t>جذورالبنجر</a:t>
            </a:r>
            <a:r>
              <a:rPr lang="ar-IQ" dirty="0" smtClean="0"/>
              <a:t> السكري مسببة تعفن وخفض نسبة السكر فيها .</a:t>
            </a:r>
            <a:endParaRPr lang="ar-SA" dirty="0"/>
          </a:p>
        </p:txBody>
      </p:sp>
    </p:spTree>
    <p:extLst>
      <p:ext uri="{BB962C8B-B14F-4D97-AF65-F5344CB8AC3E}">
        <p14:creationId xmlns:p14="http://schemas.microsoft.com/office/powerpoint/2010/main" val="274339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دورة الحياة </a:t>
            </a:r>
            <a:endParaRPr lang="ar-SA" dirty="0"/>
          </a:p>
        </p:txBody>
      </p:sp>
      <p:sp>
        <p:nvSpPr>
          <p:cNvPr id="3" name="عنصر نائب للمحتوى 2"/>
          <p:cNvSpPr>
            <a:spLocks noGrp="1"/>
          </p:cNvSpPr>
          <p:nvPr>
            <p:ph idx="1"/>
          </p:nvPr>
        </p:nvSpPr>
        <p:spPr/>
        <p:txBody>
          <a:bodyPr/>
          <a:lstStyle/>
          <a:p>
            <a:r>
              <a:rPr lang="ar-IQ" dirty="0" smtClean="0"/>
              <a:t>بعد خروج البالغات ب2-3 ايام يتم وضع البيض فرديا او في مجاميع ،تضع الانثى 47- 97 بيضة وبعد 3-16 يوم تفقس عن يرقات تبدا بالتغذية على انسجة الورقة ثم تحفر في العرق الوسطي وتتجه للجذور.</a:t>
            </a:r>
          </a:p>
          <a:p>
            <a:r>
              <a:rPr lang="ar-IQ" dirty="0" smtClean="0"/>
              <a:t>اليرقة لها خمسة اعمار تستغرق 12-82 يوم تتحول بعدها الى عذراء داخل جذر العائل النباتي اوبين الاوراق المتساقطة وتستغرق 6-70 يوم ولها 8 اجيال بالسنة . </a:t>
            </a:r>
            <a:endParaRPr lang="ar-SA" dirty="0"/>
          </a:p>
        </p:txBody>
      </p:sp>
    </p:spTree>
    <p:extLst>
      <p:ext uri="{BB962C8B-B14F-4D97-AF65-F5344CB8AC3E}">
        <p14:creationId xmlns:p14="http://schemas.microsoft.com/office/powerpoint/2010/main" val="3981314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المكافحة </a:t>
            </a:r>
            <a:endParaRPr lang="ar-SA" dirty="0"/>
          </a:p>
        </p:txBody>
      </p:sp>
      <p:sp>
        <p:nvSpPr>
          <p:cNvPr id="3" name="عنصر نائب للمحتوى 2"/>
          <p:cNvSpPr>
            <a:spLocks noGrp="1"/>
          </p:cNvSpPr>
          <p:nvPr>
            <p:ph idx="1"/>
          </p:nvPr>
        </p:nvSpPr>
        <p:spPr/>
        <p:txBody>
          <a:bodyPr/>
          <a:lstStyle/>
          <a:p>
            <a:r>
              <a:rPr lang="ar-IQ" dirty="0" smtClean="0"/>
              <a:t>1- تجمع الاوراق المتساقطة للتخلص من اليرقات .</a:t>
            </a:r>
          </a:p>
          <a:p>
            <a:r>
              <a:rPr lang="ar-IQ" dirty="0" smtClean="0"/>
              <a:t>2- الرش الوقائي بمبيد السفن 85% بمعدل 8 غم\غالون ماء ويعاد كل 15 يوم . </a:t>
            </a:r>
            <a:endParaRPr lang="ar-SA" dirty="0"/>
          </a:p>
        </p:txBody>
      </p:sp>
    </p:spTree>
    <p:extLst>
      <p:ext uri="{BB962C8B-B14F-4D97-AF65-F5344CB8AC3E}">
        <p14:creationId xmlns:p14="http://schemas.microsoft.com/office/powerpoint/2010/main" val="112558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ar-SA" dirty="0"/>
          </a:p>
        </p:txBody>
      </p:sp>
      <p:sp>
        <p:nvSpPr>
          <p:cNvPr id="3" name="عنصر نائب للمحتوى 2"/>
          <p:cNvSpPr>
            <a:spLocks noGrp="1"/>
          </p:cNvSpPr>
          <p:nvPr>
            <p:ph idx="1"/>
          </p:nvPr>
        </p:nvSpPr>
        <p:spPr/>
        <p:txBody>
          <a:bodyPr/>
          <a:lstStyle/>
          <a:p>
            <a:r>
              <a:rPr lang="ar-IQ" dirty="0" smtClean="0"/>
              <a:t>يعتبر محصول البنجر السكري من المحاصيل المهمة التي تصاب بالعديد من الحشرات منها :</a:t>
            </a:r>
          </a:p>
          <a:p>
            <a:r>
              <a:rPr lang="ar-IQ" dirty="0" smtClean="0"/>
              <a:t>الدودة القارضة السوداء </a:t>
            </a:r>
            <a:r>
              <a:rPr lang="ar-IQ" dirty="0" err="1" smtClean="0"/>
              <a:t>وحفاررؤوس</a:t>
            </a:r>
            <a:r>
              <a:rPr lang="ar-IQ" dirty="0" smtClean="0"/>
              <a:t> البنجر السكري وتناولنا اضرارها ودورة حياتها ومكافحتها . </a:t>
            </a:r>
            <a:endParaRPr lang="ar-SA" dirty="0"/>
          </a:p>
        </p:txBody>
      </p:sp>
    </p:spTree>
    <p:extLst>
      <p:ext uri="{BB962C8B-B14F-4D97-AF65-F5344CB8AC3E}">
        <p14:creationId xmlns:p14="http://schemas.microsoft.com/office/powerpoint/2010/main" val="235506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الاختبار</a:t>
            </a:r>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34723658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440</Words>
  <Application>Microsoft Office PowerPoint</Application>
  <PresentationFormat>عرض على الشاشة (3:4)‏</PresentationFormat>
  <Paragraphs>32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محاضرة 8 </vt:lpstr>
      <vt:lpstr>1- الدودة القارضة السوداء Agrotis  ipsilon </vt:lpstr>
      <vt:lpstr>دورة الحياة </vt:lpstr>
      <vt:lpstr>المكافحة </vt:lpstr>
      <vt:lpstr>2-حفاررؤوس البنجر السكري Scribipalpa ocellatella </vt:lpstr>
      <vt:lpstr>دورة الحياة </vt:lpstr>
      <vt:lpstr>المكافحة </vt:lpstr>
      <vt:lpstr>الخلاصة </vt:lpstr>
      <vt:lpstr>الاختبار</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8 </dc:title>
  <dc:creator>Basra</dc:creator>
  <cp:lastModifiedBy>Basra</cp:lastModifiedBy>
  <cp:revision>20</cp:revision>
  <dcterms:created xsi:type="dcterms:W3CDTF">2019-10-07T06:34:14Z</dcterms:created>
  <dcterms:modified xsi:type="dcterms:W3CDTF">2019-10-07T08:51:53Z</dcterms:modified>
</cp:coreProperties>
</file>